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97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06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54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93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8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8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85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0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0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93B042-52A6-CC41-AB39-8D6E9B28C48D}" type="datetimeFigureOut">
              <a:rPr lang="it-IT" smtClean="0"/>
              <a:t>03/06/21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C66AE3-B36F-D146-8B70-C70A489ED0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8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95.255.55.225/classi/2019_SIA_B/Lipperi/SoccerManager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76A15-3C59-6D4E-B408-F35FCEB3F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ALTERNANZA SCUOLA LAVORO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998B13-293A-614E-A967-53A11B1F4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Esperienze e maturazione dal 2018 al 2021</a:t>
            </a:r>
          </a:p>
        </p:txBody>
      </p:sp>
    </p:spTree>
    <p:extLst>
      <p:ext uri="{BB962C8B-B14F-4D97-AF65-F5344CB8AC3E}">
        <p14:creationId xmlns:p14="http://schemas.microsoft.com/office/powerpoint/2010/main" val="417396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08EF2-DA54-5144-9C9C-9DB4C10B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Anno 2018-2019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37462F-0F46-3F4B-8570-579A54A9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872542" cy="44817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Tutoraggio scuole medie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E5AAAD4-ADF4-7241-A6FA-C43D6358E395}"/>
              </a:ext>
            </a:extLst>
          </p:cNvPr>
          <p:cNvSpPr txBox="1">
            <a:spLocks/>
          </p:cNvSpPr>
          <p:nvPr/>
        </p:nvSpPr>
        <p:spPr>
          <a:xfrm>
            <a:off x="1122660" y="4418326"/>
            <a:ext cx="2724718" cy="44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Corso sulla sicurezza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E0D0A61-5986-2648-AAB3-D51CD7D27C73}"/>
              </a:ext>
            </a:extLst>
          </p:cNvPr>
          <p:cNvSpPr txBox="1">
            <a:spLocks/>
          </p:cNvSpPr>
          <p:nvPr/>
        </p:nvSpPr>
        <p:spPr>
          <a:xfrm>
            <a:off x="7821747" y="2093976"/>
            <a:ext cx="3903407" cy="44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Inaugurazione anno giudiziario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8EEA3D5-350E-284A-8396-25F2AA0E74B5}"/>
              </a:ext>
            </a:extLst>
          </p:cNvPr>
          <p:cNvSpPr txBox="1">
            <a:spLocks/>
          </p:cNvSpPr>
          <p:nvPr/>
        </p:nvSpPr>
        <p:spPr>
          <a:xfrm>
            <a:off x="5325069" y="1973166"/>
            <a:ext cx="1056999" cy="44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 err="1"/>
              <a:t>Thales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9D70E0-AD1C-914E-8BB1-E1ED9525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2" y="2457537"/>
            <a:ext cx="1942925" cy="19429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D496DA-B372-384F-9DF0-07206A6B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60" y="4736591"/>
            <a:ext cx="2724719" cy="18146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512A60-6592-0A47-945F-A9C3E7C96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024" y="2468981"/>
            <a:ext cx="3532851" cy="264963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98E1469-C7FB-5D42-86FB-84841399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268" y="2354957"/>
            <a:ext cx="2757145" cy="2763662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A52D48CD-3D0B-904A-8155-A0E76F95BAA5}"/>
              </a:ext>
            </a:extLst>
          </p:cNvPr>
          <p:cNvSpPr txBox="1">
            <a:spLocks/>
          </p:cNvSpPr>
          <p:nvPr/>
        </p:nvSpPr>
        <p:spPr>
          <a:xfrm>
            <a:off x="4791805" y="5199006"/>
            <a:ext cx="6088398" cy="135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Cosa abbiamo fatto</a:t>
            </a:r>
          </a:p>
          <a:p>
            <a:r>
              <a:rPr lang="it-IT" dirty="0"/>
              <a:t>Difficoltà</a:t>
            </a:r>
          </a:p>
          <a:p>
            <a:r>
              <a:rPr lang="it-IT" dirty="0"/>
              <a:t>Cosa ci ha portato</a:t>
            </a:r>
          </a:p>
        </p:txBody>
      </p:sp>
    </p:spTree>
    <p:extLst>
      <p:ext uri="{BB962C8B-B14F-4D97-AF65-F5344CB8AC3E}">
        <p14:creationId xmlns:p14="http://schemas.microsoft.com/office/powerpoint/2010/main" val="22312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92DBE-D2AE-A94E-91DC-24232AB6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Anno 2019-2020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36FF84-F307-4545-89BF-79538A20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141" y="1557316"/>
            <a:ext cx="4370254" cy="36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Visita biscottificio Figline-Valdarno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9DEB9D7-F4C0-4A44-8C46-866B6B90D454}"/>
              </a:ext>
            </a:extLst>
          </p:cNvPr>
          <p:cNvSpPr txBox="1">
            <a:spLocks/>
          </p:cNvSpPr>
          <p:nvPr/>
        </p:nvSpPr>
        <p:spPr>
          <a:xfrm>
            <a:off x="6305850" y="4533307"/>
            <a:ext cx="3617089" cy="36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Commemorazione Bachelet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2DF8810-C382-9349-9969-70B8DCBEA020}"/>
              </a:ext>
            </a:extLst>
          </p:cNvPr>
          <p:cNvSpPr txBox="1">
            <a:spLocks/>
          </p:cNvSpPr>
          <p:nvPr/>
        </p:nvSpPr>
        <p:spPr>
          <a:xfrm>
            <a:off x="657404" y="2093976"/>
            <a:ext cx="6088398" cy="135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Cosa abbiamo fatto</a:t>
            </a:r>
          </a:p>
          <a:p>
            <a:r>
              <a:rPr lang="it-IT" dirty="0"/>
              <a:t>Difficoltà</a:t>
            </a:r>
          </a:p>
          <a:p>
            <a:r>
              <a:rPr lang="it-IT" dirty="0"/>
              <a:t>Cosa ci ha portato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AC10C21-17A6-3144-A265-1E3DC2777213}"/>
              </a:ext>
            </a:extLst>
          </p:cNvPr>
          <p:cNvSpPr txBox="1">
            <a:spLocks/>
          </p:cNvSpPr>
          <p:nvPr/>
        </p:nvSpPr>
        <p:spPr>
          <a:xfrm>
            <a:off x="1069848" y="3892590"/>
            <a:ext cx="3310783" cy="36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PON cittadinanza digitale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F404972-8B9A-A04B-A249-8F54C59F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746" y="1896338"/>
            <a:ext cx="4031423" cy="25590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1C4EDFE-86BF-5C49-92D5-651A56B6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50" y="4864261"/>
            <a:ext cx="3414531" cy="19937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8F2CDE4-C184-5D4C-9926-9D3DA67AE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8" y="4259739"/>
            <a:ext cx="4907666" cy="23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95FEB-7490-ED42-9811-B3374FCB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Anno 2020-2021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6A148-B2AC-5F46-BAB1-EC25F968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142" y="1922491"/>
            <a:ext cx="2853970" cy="47132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Progetto </a:t>
            </a:r>
            <a:r>
              <a:rPr lang="it-IT" dirty="0" err="1"/>
              <a:t>RichiestApp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55DC934-4FD5-7048-AA35-187AD2D6DCF8}"/>
              </a:ext>
            </a:extLst>
          </p:cNvPr>
          <p:cNvSpPr txBox="1">
            <a:spLocks/>
          </p:cNvSpPr>
          <p:nvPr/>
        </p:nvSpPr>
        <p:spPr>
          <a:xfrm>
            <a:off x="5565070" y="1827759"/>
            <a:ext cx="6088398" cy="135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Cosa abbiamo fatto</a:t>
            </a:r>
          </a:p>
          <a:p>
            <a:r>
              <a:rPr lang="it-IT" dirty="0"/>
              <a:t>Difficoltà</a:t>
            </a:r>
          </a:p>
          <a:p>
            <a:r>
              <a:rPr lang="it-IT" dirty="0"/>
              <a:t>Cosa ci ha portato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1EE0B74-1A5D-FF41-B469-95F86BCEA6FA}"/>
              </a:ext>
            </a:extLst>
          </p:cNvPr>
          <p:cNvSpPr txBox="1">
            <a:spLocks/>
          </p:cNvSpPr>
          <p:nvPr/>
        </p:nvSpPr>
        <p:spPr>
          <a:xfrm>
            <a:off x="808902" y="4387638"/>
            <a:ext cx="3397980" cy="47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Incontro avvocati foro di Firenze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4BDC08E-EB00-2F44-BDEB-EB07D7D0F5B5}"/>
              </a:ext>
            </a:extLst>
          </p:cNvPr>
          <p:cNvSpPr txBox="1">
            <a:spLocks/>
          </p:cNvSpPr>
          <p:nvPr/>
        </p:nvSpPr>
        <p:spPr>
          <a:xfrm>
            <a:off x="6530803" y="3677963"/>
            <a:ext cx="3397980" cy="47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it-IT" dirty="0"/>
              <a:t>La fiscalità delle persone fisiche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821698-C256-E748-B7EB-89FC253C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2" y="2341610"/>
            <a:ext cx="4544591" cy="19451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51C230-1B70-9147-B941-9519510B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43" y="4079981"/>
            <a:ext cx="5172268" cy="12443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2C53E40-E06C-CC42-B47C-78618E1B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02" y="4635272"/>
            <a:ext cx="4029316" cy="19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7A60E-8B1F-B144-BADE-9B0326AC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STAGE THALES 2019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80216-2B22-7246-9255-3C02090B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513727" cy="2890430"/>
          </a:xfrm>
        </p:spPr>
        <p:txBody>
          <a:bodyPr>
            <a:normAutofit/>
          </a:bodyPr>
          <a:lstStyle/>
          <a:p>
            <a:r>
              <a:rPr lang="it-IT" dirty="0"/>
              <a:t>100 ore dal 26 aprile al 1 luglio 2019</a:t>
            </a:r>
          </a:p>
          <a:p>
            <a:r>
              <a:rPr lang="it-IT" dirty="0"/>
              <a:t>Presso società elettronica </a:t>
            </a:r>
            <a:r>
              <a:rPr lang="it-IT" dirty="0" err="1"/>
              <a:t>Thales</a:t>
            </a:r>
            <a:r>
              <a:rPr lang="it-IT" dirty="0"/>
              <a:t> Osmannoro</a:t>
            </a:r>
          </a:p>
          <a:p>
            <a:r>
              <a:rPr lang="it-IT" dirty="0"/>
              <a:t>Cosa ho fatto</a:t>
            </a:r>
          </a:p>
          <a:p>
            <a:r>
              <a:rPr lang="it-IT" dirty="0"/>
              <a:t>Difficoltà</a:t>
            </a:r>
          </a:p>
          <a:p>
            <a:r>
              <a:rPr lang="it-IT" dirty="0"/>
              <a:t>Come sono maturato</a:t>
            </a:r>
          </a:p>
        </p:txBody>
      </p:sp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162DAEB7-8FB7-5A44-A173-B729F348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15" y="4371588"/>
            <a:ext cx="4584700" cy="23431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B41746-8B4C-DD41-8A71-80770CFD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62" y="1076446"/>
            <a:ext cx="4458390" cy="3196728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7C5D7B7-9CF4-134D-B3A3-A5211375025C}"/>
              </a:ext>
            </a:extLst>
          </p:cNvPr>
          <p:cNvSpPr txBox="1">
            <a:spLocks/>
          </p:cNvSpPr>
          <p:nvPr/>
        </p:nvSpPr>
        <p:spPr>
          <a:xfrm>
            <a:off x="925975" y="6202683"/>
            <a:ext cx="4421529" cy="341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Clicca sull’immagine per vedere l’</a:t>
            </a:r>
            <a:r>
              <a:rPr lang="it-IT" dirty="0" err="1"/>
              <a:t>App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42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{2AEA521F-CD73-D647-927C-D2536C9E34F7}tf10001070</Template>
  <TotalTime>58</TotalTime>
  <Words>99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Wingdings</vt:lpstr>
      <vt:lpstr>Legno</vt:lpstr>
      <vt:lpstr>ALTERNANZA SCUOLA LAVORO</vt:lpstr>
      <vt:lpstr>Anno 2018-2019</vt:lpstr>
      <vt:lpstr>Anno 2019-2020</vt:lpstr>
      <vt:lpstr>Anno 2020-2021</vt:lpstr>
      <vt:lpstr>STAGE THALES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ALTERNANZA SCUOLA LAVORO</dc:title>
  <dc:creator>tedesco erlippe</dc:creator>
  <cp:lastModifiedBy>tedesco erlippe</cp:lastModifiedBy>
  <cp:revision>6</cp:revision>
  <dcterms:created xsi:type="dcterms:W3CDTF">2021-06-03T06:39:53Z</dcterms:created>
  <dcterms:modified xsi:type="dcterms:W3CDTF">2021-06-03T07:38:41Z</dcterms:modified>
</cp:coreProperties>
</file>